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4" autoAdjust="0"/>
    <p:restoredTop sz="85531" autoAdjust="0"/>
  </p:normalViewPr>
  <p:slideViewPr>
    <p:cSldViewPr snapToGrid="0">
      <p:cViewPr varScale="1">
        <p:scale>
          <a:sx n="159" d="100"/>
          <a:sy n="159" d="100"/>
        </p:scale>
        <p:origin x="2104" y="144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20,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Materials and devices (Frank Fan)</a:t>
            </a:r>
          </a:p>
          <a:p>
            <a:pPr lvl="1"/>
            <a:r>
              <a:rPr lang="en-US" dirty="0"/>
              <a:t>Photonics for RF (Kitchen)</a:t>
            </a:r>
          </a:p>
          <a:p>
            <a:pPr lvl="1"/>
            <a:r>
              <a:rPr lang="en-US" dirty="0"/>
              <a:t>Electronic-photonic co-design (</a:t>
            </a:r>
            <a:r>
              <a:rPr lang="en-US" dirty="0" err="1"/>
              <a:t>Zeinolabedinzadeh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Modeling, “digital twins”, for advanced packaging (Bailey)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68606</TotalTime>
  <Words>270</Words>
  <Application>Microsoft Macintosh PowerPoint</Application>
  <PresentationFormat>Widescreen</PresentationFormat>
  <Paragraphs>61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Noto Sans Symbols</vt:lpstr>
      <vt:lpstr>Arial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1514</cp:revision>
  <dcterms:modified xsi:type="dcterms:W3CDTF">2025-01-20T22:20:29Z</dcterms:modified>
</cp:coreProperties>
</file>